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/>
    <p:restoredTop sz="94694"/>
  </p:normalViewPr>
  <p:slideViewPr>
    <p:cSldViewPr>
      <p:cViewPr varScale="1">
        <p:scale>
          <a:sx n="80" d="100"/>
          <a:sy n="80" d="100"/>
        </p:scale>
        <p:origin x="608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Hyder" userId="2c209cc7-4902-4283-82f7-1ca28f29e43a" providerId="ADAL" clId="{0CCE6559-0E61-7F4C-B42F-68889D4DCF54}"/>
    <pc:docChg chg="modSld">
      <pc:chgData name="Karla Hyder" userId="2c209cc7-4902-4283-82f7-1ca28f29e43a" providerId="ADAL" clId="{0CCE6559-0E61-7F4C-B42F-68889D4DCF54}" dt="2022-06-08T13:16:30.445" v="3" actId="20577"/>
      <pc:docMkLst>
        <pc:docMk/>
      </pc:docMkLst>
      <pc:sldChg chg="modSp mod">
        <pc:chgData name="Karla Hyder" userId="2c209cc7-4902-4283-82f7-1ca28f29e43a" providerId="ADAL" clId="{0CCE6559-0E61-7F4C-B42F-68889D4DCF54}" dt="2022-06-08T13:16:30.445" v="3" actId="20577"/>
        <pc:sldMkLst>
          <pc:docMk/>
          <pc:sldMk cId="0" sldId="256"/>
        </pc:sldMkLst>
        <pc:spChg chg="mod">
          <ac:chgData name="Karla Hyder" userId="2c209cc7-4902-4283-82f7-1ca28f29e43a" providerId="ADAL" clId="{0CCE6559-0E61-7F4C-B42F-68889D4DCF54}" dt="2022-06-08T13:16:30.445" v="3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8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3143250"/>
          </a:xfrm>
          <a:custGeom>
            <a:avLst/>
            <a:gdLst/>
            <a:ahLst/>
            <a:cxnLst/>
            <a:rect l="l" t="t" r="r" b="b"/>
            <a:pathLst>
              <a:path w="18288000" h="3143250">
                <a:moveTo>
                  <a:pt x="0" y="3143086"/>
                </a:moveTo>
                <a:lnTo>
                  <a:pt x="18287998" y="3143086"/>
                </a:lnTo>
                <a:lnTo>
                  <a:pt x="18287998" y="0"/>
                </a:lnTo>
                <a:lnTo>
                  <a:pt x="0" y="0"/>
                </a:lnTo>
                <a:lnTo>
                  <a:pt x="0" y="3143086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096336"/>
            <a:ext cx="18288000" cy="191135"/>
          </a:xfrm>
          <a:custGeom>
            <a:avLst/>
            <a:gdLst/>
            <a:ahLst/>
            <a:cxnLst/>
            <a:rect l="l" t="t" r="r" b="b"/>
            <a:pathLst>
              <a:path w="18288000" h="191134">
                <a:moveTo>
                  <a:pt x="0" y="190662"/>
                </a:moveTo>
                <a:lnTo>
                  <a:pt x="18287998" y="190662"/>
                </a:lnTo>
                <a:lnTo>
                  <a:pt x="18287998" y="0"/>
                </a:lnTo>
                <a:lnTo>
                  <a:pt x="0" y="0"/>
                </a:lnTo>
                <a:lnTo>
                  <a:pt x="0" y="190662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143087"/>
            <a:ext cx="18288000" cy="6953250"/>
          </a:xfrm>
          <a:custGeom>
            <a:avLst/>
            <a:gdLst/>
            <a:ahLst/>
            <a:cxnLst/>
            <a:rect l="l" t="t" r="r" b="b"/>
            <a:pathLst>
              <a:path w="18288000" h="6953250">
                <a:moveTo>
                  <a:pt x="18287998" y="6953249"/>
                </a:moveTo>
                <a:lnTo>
                  <a:pt x="0" y="69532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6953249"/>
                </a:lnTo>
                <a:close/>
              </a:path>
            </a:pathLst>
          </a:custGeom>
          <a:solidFill>
            <a:srgbClr val="F1E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8026" y="1090009"/>
            <a:ext cx="7291947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4292" y="3477977"/>
            <a:ext cx="14919415" cy="564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1965" y="2095500"/>
            <a:ext cx="9211235" cy="4296048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12700" marR="1999614">
              <a:lnSpc>
                <a:spcPts val="10470"/>
              </a:lnSpc>
              <a:spcBef>
                <a:spcPts val="2000"/>
              </a:spcBef>
            </a:pPr>
            <a:r>
              <a:rPr lang="en-US" sz="10250" spc="965" dirty="0">
                <a:solidFill>
                  <a:srgbClr val="FFFFFF"/>
                </a:solidFill>
                <a:latin typeface="Times New Roman"/>
                <a:cs typeface="Times New Roman"/>
              </a:rPr>
              <a:t>How </a:t>
            </a:r>
            <a:r>
              <a:rPr lang="en-US" sz="10250" spc="965">
                <a:solidFill>
                  <a:srgbClr val="FFFFFF"/>
                </a:solidFill>
                <a:latin typeface="Times New Roman"/>
                <a:cs typeface="Times New Roman"/>
              </a:rPr>
              <a:t>God Renews </a:t>
            </a:r>
            <a:r>
              <a:rPr lang="en-US" sz="10250" spc="965" dirty="0">
                <a:solidFill>
                  <a:srgbClr val="FFFFFF"/>
                </a:solidFill>
                <a:latin typeface="Times New Roman"/>
                <a:cs typeface="Times New Roman"/>
              </a:rPr>
              <a:t>A Church</a:t>
            </a:r>
            <a:endParaRPr sz="102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6697" y="8632758"/>
            <a:ext cx="7952740" cy="10160"/>
          </a:xfrm>
          <a:custGeom>
            <a:avLst/>
            <a:gdLst/>
            <a:ahLst/>
            <a:cxnLst/>
            <a:rect l="l" t="t" r="r" b="b"/>
            <a:pathLst>
              <a:path w="7952740" h="10159">
                <a:moveTo>
                  <a:pt x="0" y="9662"/>
                </a:moveTo>
                <a:lnTo>
                  <a:pt x="0" y="0"/>
                </a:lnTo>
                <a:lnTo>
                  <a:pt x="7952545" y="0"/>
                </a:lnTo>
                <a:lnTo>
                  <a:pt x="7952545" y="9662"/>
                </a:lnTo>
                <a:lnTo>
                  <a:pt x="0" y="9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F6311-CBB8-4A4C-91BA-74FCEEA3328A}"/>
              </a:ext>
            </a:extLst>
          </p:cNvPr>
          <p:cNvSpPr txBox="1"/>
          <p:nvPr/>
        </p:nvSpPr>
        <p:spPr>
          <a:xfrm>
            <a:off x="10287000" y="94107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Bishop Mitchell E. </a:t>
            </a:r>
            <a:r>
              <a:rPr lang="en-US" sz="2400" dirty="0" err="1">
                <a:solidFill>
                  <a:schemeClr val="bg1"/>
                </a:solidFill>
              </a:rPr>
              <a:t>Corder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2836" y="3170775"/>
            <a:ext cx="9690364" cy="3420808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436245">
              <a:lnSpc>
                <a:spcPts val="5230"/>
              </a:lnSpc>
              <a:spcBef>
                <a:spcPts val="715"/>
              </a:spcBef>
            </a:pPr>
            <a:r>
              <a:rPr sz="4800" spc="25" dirty="0">
                <a:solidFill>
                  <a:srgbClr val="151715"/>
                </a:solidFill>
                <a:latin typeface="Arial"/>
                <a:cs typeface="Arial"/>
              </a:rPr>
              <a:t>When </a:t>
            </a:r>
            <a:r>
              <a:rPr sz="4800" dirty="0">
                <a:solidFill>
                  <a:srgbClr val="151715"/>
                </a:solidFill>
                <a:latin typeface="Arial"/>
                <a:cs typeface="Arial"/>
              </a:rPr>
              <a:t>God </a:t>
            </a:r>
            <a:r>
              <a:rPr sz="4800" spc="50" dirty="0">
                <a:solidFill>
                  <a:srgbClr val="151715"/>
                </a:solidFill>
                <a:latin typeface="Arial"/>
                <a:cs typeface="Arial"/>
              </a:rPr>
              <a:t>wants </a:t>
            </a:r>
            <a:r>
              <a:rPr sz="4800" spc="229" dirty="0">
                <a:solidFill>
                  <a:srgbClr val="151715"/>
                </a:solidFill>
                <a:latin typeface="Arial"/>
                <a:cs typeface="Arial"/>
              </a:rPr>
              <a:t>to </a:t>
            </a:r>
            <a:r>
              <a:rPr sz="4800" spc="-10" dirty="0">
                <a:solidFill>
                  <a:srgbClr val="151715"/>
                </a:solidFill>
                <a:latin typeface="Arial"/>
                <a:cs typeface="Arial"/>
              </a:rPr>
              <a:t>revitalize </a:t>
            </a:r>
            <a:r>
              <a:rPr sz="4800" spc="229" dirty="0">
                <a:solidFill>
                  <a:srgbClr val="151715"/>
                </a:solidFill>
                <a:latin typeface="Arial"/>
                <a:cs typeface="Arial"/>
              </a:rPr>
              <a:t>or  </a:t>
            </a:r>
            <a:r>
              <a:rPr sz="4800" spc="-35" dirty="0">
                <a:solidFill>
                  <a:srgbClr val="151715"/>
                </a:solidFill>
                <a:latin typeface="Arial"/>
                <a:cs typeface="Arial"/>
              </a:rPr>
              <a:t>energize</a:t>
            </a:r>
            <a:r>
              <a:rPr sz="4800" spc="-340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51715"/>
                </a:solidFill>
                <a:latin typeface="Arial"/>
                <a:cs typeface="Arial"/>
              </a:rPr>
              <a:t>a</a:t>
            </a:r>
            <a:r>
              <a:rPr sz="4800" spc="-340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51715"/>
                </a:solidFill>
                <a:latin typeface="Arial"/>
                <a:cs typeface="Arial"/>
              </a:rPr>
              <a:t>church,</a:t>
            </a:r>
            <a:r>
              <a:rPr sz="4800" spc="-340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85" dirty="0">
                <a:solidFill>
                  <a:srgbClr val="151715"/>
                </a:solidFill>
                <a:latin typeface="Arial"/>
                <a:cs typeface="Arial"/>
              </a:rPr>
              <a:t>he</a:t>
            </a:r>
            <a:r>
              <a:rPr sz="4800" spc="-340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-30" dirty="0">
                <a:solidFill>
                  <a:srgbClr val="151715"/>
                </a:solidFill>
                <a:latin typeface="Arial"/>
                <a:cs typeface="Arial"/>
              </a:rPr>
              <a:t>takes</a:t>
            </a:r>
            <a:r>
              <a:rPr sz="4800" spc="-340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180" dirty="0">
                <a:solidFill>
                  <a:srgbClr val="151715"/>
                </a:solidFill>
                <a:latin typeface="Arial"/>
                <a:cs typeface="Arial"/>
              </a:rPr>
              <a:t>them  </a:t>
            </a:r>
            <a:r>
              <a:rPr sz="4800" spc="135" dirty="0">
                <a:solidFill>
                  <a:srgbClr val="151715"/>
                </a:solidFill>
                <a:latin typeface="Arial"/>
                <a:cs typeface="Arial"/>
              </a:rPr>
              <a:t>through</a:t>
            </a:r>
            <a:r>
              <a:rPr sz="4800" spc="-345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20" dirty="0">
                <a:solidFill>
                  <a:srgbClr val="151715"/>
                </a:solidFill>
                <a:latin typeface="Arial"/>
                <a:cs typeface="Arial"/>
              </a:rPr>
              <a:t>five</a:t>
            </a:r>
            <a:r>
              <a:rPr sz="4800" spc="-345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5" dirty="0">
                <a:solidFill>
                  <a:srgbClr val="151715"/>
                </a:solidFill>
                <a:latin typeface="Arial"/>
                <a:cs typeface="Arial"/>
              </a:rPr>
              <a:t>types</a:t>
            </a:r>
            <a:r>
              <a:rPr sz="4800" spc="-345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195" dirty="0">
                <a:solidFill>
                  <a:srgbClr val="151715"/>
                </a:solidFill>
                <a:latin typeface="Arial"/>
                <a:cs typeface="Arial"/>
              </a:rPr>
              <a:t>of</a:t>
            </a:r>
            <a:r>
              <a:rPr sz="4800" spc="-340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15" dirty="0">
                <a:solidFill>
                  <a:srgbClr val="151715"/>
                </a:solidFill>
                <a:latin typeface="Arial"/>
                <a:cs typeface="Arial"/>
              </a:rPr>
              <a:t>renewal.</a:t>
            </a: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05"/>
              </a:spcBef>
            </a:pPr>
            <a:r>
              <a:rPr sz="4800" spc="-120" dirty="0">
                <a:solidFill>
                  <a:srgbClr val="151715"/>
                </a:solidFill>
                <a:latin typeface="Arial"/>
                <a:cs typeface="Arial"/>
              </a:rPr>
              <a:t>These</a:t>
            </a:r>
            <a:r>
              <a:rPr sz="4800" spc="-350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51715"/>
                </a:solidFill>
                <a:latin typeface="Arial"/>
                <a:cs typeface="Arial"/>
              </a:rPr>
              <a:t>NEVER</a:t>
            </a:r>
            <a:r>
              <a:rPr sz="4800" spc="-345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75" dirty="0">
                <a:solidFill>
                  <a:srgbClr val="151715"/>
                </a:solidFill>
                <a:latin typeface="Arial"/>
                <a:cs typeface="Arial"/>
              </a:rPr>
              <a:t>happen</a:t>
            </a:r>
            <a:r>
              <a:rPr sz="4800" spc="-345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200" dirty="0">
                <a:solidFill>
                  <a:srgbClr val="151715"/>
                </a:solidFill>
                <a:latin typeface="Arial"/>
                <a:cs typeface="Arial"/>
              </a:rPr>
              <a:t>out</a:t>
            </a:r>
            <a:r>
              <a:rPr sz="4800" spc="-345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195" dirty="0">
                <a:solidFill>
                  <a:srgbClr val="151715"/>
                </a:solidFill>
                <a:latin typeface="Arial"/>
                <a:cs typeface="Arial"/>
              </a:rPr>
              <a:t>of</a:t>
            </a:r>
            <a:r>
              <a:rPr sz="4800" spc="-345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spc="90" dirty="0">
                <a:solidFill>
                  <a:srgbClr val="151715"/>
                </a:solidFill>
                <a:latin typeface="Arial"/>
                <a:cs typeface="Arial"/>
              </a:rPr>
              <a:t>order.</a:t>
            </a:r>
            <a:endParaRPr sz="4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696200" cy="10287000"/>
            <a:chOff x="0" y="0"/>
            <a:chExt cx="76962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696200" cy="10287000"/>
            </a:xfrm>
            <a:custGeom>
              <a:avLst/>
              <a:gdLst/>
              <a:ahLst/>
              <a:cxnLst/>
              <a:rect l="l" t="t" r="r" b="b"/>
              <a:pathLst>
                <a:path w="7696200" h="10287000">
                  <a:moveTo>
                    <a:pt x="76961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696199" y="0"/>
                  </a:lnTo>
                  <a:lnTo>
                    <a:pt x="7696199" y="10286999"/>
                  </a:lnTo>
                  <a:close/>
                </a:path>
              </a:pathLst>
            </a:custGeom>
            <a:solidFill>
              <a:srgbClr val="A391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401" y="9248768"/>
              <a:ext cx="5905500" cy="9525"/>
            </a:xfrm>
            <a:custGeom>
              <a:avLst/>
              <a:gdLst/>
              <a:ahLst/>
              <a:cxnLst/>
              <a:rect l="l" t="t" r="r" b="b"/>
              <a:pathLst>
                <a:path w="5905500" h="9525">
                  <a:moveTo>
                    <a:pt x="0" y="9524"/>
                  </a:moveTo>
                  <a:lnTo>
                    <a:pt x="0" y="0"/>
                  </a:lnTo>
                  <a:lnTo>
                    <a:pt x="5905499" y="0"/>
                  </a:lnTo>
                  <a:lnTo>
                    <a:pt x="5905499" y="9524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7210" y="3052254"/>
            <a:ext cx="5180330" cy="2285241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 marR="5080" algn="ctr">
              <a:lnSpc>
                <a:spcPts val="8100"/>
              </a:lnSpc>
              <a:spcBef>
                <a:spcPts val="1620"/>
              </a:spcBef>
            </a:pPr>
            <a:r>
              <a:rPr lang="en-US" sz="8000" spc="1070" dirty="0"/>
              <a:t>Five Renewals</a:t>
            </a:r>
            <a:endParaRPr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pc="390" dirty="0"/>
              <a:t>FIVE</a:t>
            </a:r>
            <a:r>
              <a:rPr spc="-360" dirty="0"/>
              <a:t> </a:t>
            </a:r>
            <a:r>
              <a:rPr spc="575" dirty="0"/>
              <a:t>RENEWALS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6163" y="4732416"/>
            <a:ext cx="14530705" cy="3270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6600" algn="l"/>
              </a:tabLst>
            </a:pPr>
            <a:r>
              <a:rPr sz="4200" spc="5" dirty="0">
                <a:latin typeface="Arial"/>
                <a:cs typeface="Arial"/>
              </a:rPr>
              <a:t>1.	</a:t>
            </a:r>
            <a:r>
              <a:rPr sz="4200" b="1" u="sng" spc="6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Personal</a:t>
            </a:r>
            <a:r>
              <a:rPr sz="4200" b="1" spc="-8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4200" b="1" spc="120" dirty="0">
                <a:latin typeface="Arial"/>
                <a:cs typeface="Arial"/>
              </a:rPr>
              <a:t>Renewal</a:t>
            </a:r>
            <a:endParaRPr sz="4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0" dirty="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  <a:tabLst>
                <a:tab pos="2221230" algn="l"/>
              </a:tabLst>
            </a:pPr>
            <a:r>
              <a:rPr sz="3600" spc="-355" dirty="0">
                <a:latin typeface="Arial"/>
                <a:cs typeface="Arial"/>
              </a:rPr>
              <a:t>JESUS:	</a:t>
            </a:r>
            <a:r>
              <a:rPr sz="3600" i="1" spc="-110" dirty="0">
                <a:latin typeface="Arial"/>
                <a:cs typeface="Arial"/>
              </a:rPr>
              <a:t>"Love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5" dirty="0">
                <a:latin typeface="Arial"/>
                <a:cs typeface="Arial"/>
              </a:rPr>
              <a:t>the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5" dirty="0">
                <a:latin typeface="Arial"/>
                <a:cs typeface="Arial"/>
              </a:rPr>
              <a:t>Lord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45" dirty="0">
                <a:latin typeface="Arial"/>
                <a:cs typeface="Arial"/>
              </a:rPr>
              <a:t>your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-95" dirty="0">
                <a:latin typeface="Arial"/>
                <a:cs typeface="Arial"/>
              </a:rPr>
              <a:t>God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0" dirty="0">
                <a:latin typeface="Arial"/>
                <a:cs typeface="Arial"/>
              </a:rPr>
              <a:t>with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5" dirty="0">
                <a:latin typeface="Arial"/>
                <a:cs typeface="Arial"/>
              </a:rPr>
              <a:t>all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45" dirty="0">
                <a:latin typeface="Arial"/>
                <a:cs typeface="Arial"/>
              </a:rPr>
              <a:t>your</a:t>
            </a:r>
            <a:r>
              <a:rPr sz="3600" i="1" spc="-6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sng" spc="10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heart</a:t>
            </a:r>
            <a:r>
              <a:rPr sz="3600" b="1" i="1" spc="-65" dirty="0">
                <a:solidFill>
                  <a:srgbClr val="947808"/>
                </a:solidFill>
                <a:latin typeface="Arial-BoldItalicMT"/>
                <a:cs typeface="Arial-BoldItalicMT"/>
              </a:rPr>
              <a:t> </a:t>
            </a:r>
            <a:r>
              <a:rPr sz="3600" i="1" spc="60" dirty="0">
                <a:latin typeface="Arial"/>
                <a:cs typeface="Arial"/>
              </a:rPr>
              <a:t>and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0" dirty="0">
                <a:latin typeface="Arial"/>
                <a:cs typeface="Arial"/>
              </a:rPr>
              <a:t>with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5" dirty="0">
                <a:latin typeface="Arial"/>
                <a:cs typeface="Arial"/>
              </a:rPr>
              <a:t>all</a:t>
            </a:r>
            <a:r>
              <a:rPr sz="3600" i="1" spc="-60" dirty="0">
                <a:latin typeface="Arial"/>
                <a:cs typeface="Arial"/>
              </a:rPr>
              <a:t> </a:t>
            </a:r>
            <a:r>
              <a:rPr sz="3600" i="1" spc="45" dirty="0">
                <a:latin typeface="Arial"/>
                <a:cs typeface="Arial"/>
              </a:rPr>
              <a:t>your</a:t>
            </a:r>
            <a:endParaRPr sz="3600" dirty="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  <a:spcBef>
                <a:spcPts val="705"/>
              </a:spcBef>
            </a:pPr>
            <a:r>
              <a:rPr sz="3600" u="heavy" spc="-90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i="1" u="sng" spc="-9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soul</a:t>
            </a:r>
            <a:r>
              <a:rPr sz="3600" b="1" i="1" spc="-65" dirty="0">
                <a:solidFill>
                  <a:srgbClr val="947808"/>
                </a:solidFill>
                <a:latin typeface="Arial-BoldItalicMT"/>
                <a:cs typeface="Arial-BoldItalicMT"/>
              </a:rPr>
              <a:t> </a:t>
            </a:r>
            <a:r>
              <a:rPr sz="3600" i="1" spc="60" dirty="0">
                <a:latin typeface="Arial"/>
                <a:cs typeface="Arial"/>
              </a:rPr>
              <a:t>and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0" dirty="0">
                <a:latin typeface="Arial"/>
                <a:cs typeface="Arial"/>
              </a:rPr>
              <a:t>with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5" dirty="0">
                <a:latin typeface="Arial"/>
                <a:cs typeface="Arial"/>
              </a:rPr>
              <a:t>all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45" dirty="0">
                <a:latin typeface="Arial"/>
                <a:cs typeface="Arial"/>
              </a:rPr>
              <a:t>your</a:t>
            </a:r>
            <a:r>
              <a:rPr sz="3600" i="1" spc="-6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sng" spc="1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mind</a:t>
            </a:r>
            <a:r>
              <a:rPr sz="3600" b="1" i="1" spc="-65" dirty="0">
                <a:solidFill>
                  <a:srgbClr val="947808"/>
                </a:solidFill>
                <a:latin typeface="Arial-BoldItalicMT"/>
                <a:cs typeface="Arial-BoldItalicMT"/>
              </a:rPr>
              <a:t> </a:t>
            </a:r>
            <a:r>
              <a:rPr sz="3600" i="1" spc="60" dirty="0">
                <a:latin typeface="Arial"/>
                <a:cs typeface="Arial"/>
              </a:rPr>
              <a:t>and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0" dirty="0">
                <a:latin typeface="Arial"/>
                <a:cs typeface="Arial"/>
              </a:rPr>
              <a:t>with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5" dirty="0">
                <a:latin typeface="Arial"/>
                <a:cs typeface="Arial"/>
              </a:rPr>
              <a:t>all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45" dirty="0">
                <a:latin typeface="Arial"/>
                <a:cs typeface="Arial"/>
              </a:rPr>
              <a:t>your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b="1" i="1" u="sng" spc="-200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s</a:t>
            </a:r>
            <a:r>
              <a:rPr sz="3600" b="1" i="1" u="sng" spc="720" dirty="0">
                <a:solidFill>
                  <a:srgbClr val="947808"/>
                </a:solidFill>
                <a:latin typeface="Arial-BoldItalicMT"/>
                <a:cs typeface="Arial-BoldItalicMT"/>
              </a:rPr>
              <a:t> </a:t>
            </a:r>
            <a:r>
              <a:rPr sz="3600" b="1" i="1" u="sng" spc="4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tren</a:t>
            </a:r>
            <a:r>
              <a:rPr sz="3600" b="1" i="1" u="sng" spc="40" dirty="0">
                <a:solidFill>
                  <a:srgbClr val="947808"/>
                </a:solidFill>
                <a:latin typeface="Arial-BoldItalicMT"/>
                <a:cs typeface="Arial-BoldItalicMT"/>
              </a:rPr>
              <a:t>g</a:t>
            </a:r>
            <a:r>
              <a:rPr sz="3600" b="1" i="1" u="sng" spc="4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th</a:t>
            </a:r>
            <a:r>
              <a:rPr sz="3600" i="1" spc="40" dirty="0">
                <a:latin typeface="Arial"/>
                <a:cs typeface="Arial"/>
              </a:rPr>
              <a:t>."</a:t>
            </a:r>
            <a:endParaRPr sz="3600" dirty="0">
              <a:latin typeface="Arial"/>
              <a:cs typeface="Arial"/>
            </a:endParaRPr>
          </a:p>
          <a:p>
            <a:pPr marL="10248265">
              <a:lnSpc>
                <a:spcPct val="100000"/>
              </a:lnSpc>
              <a:spcBef>
                <a:spcPts val="705"/>
              </a:spcBef>
            </a:pPr>
            <a:r>
              <a:rPr sz="3600" i="1" spc="55" dirty="0">
                <a:latin typeface="Arial"/>
                <a:cs typeface="Arial"/>
              </a:rPr>
              <a:t>Mark </a:t>
            </a:r>
            <a:r>
              <a:rPr sz="3600" i="1" spc="-35" dirty="0">
                <a:latin typeface="Arial"/>
                <a:cs typeface="Arial"/>
              </a:rPr>
              <a:t>12:30</a:t>
            </a:r>
            <a:r>
              <a:rPr sz="3600" i="1" spc="-200" dirty="0">
                <a:latin typeface="Arial"/>
                <a:cs typeface="Arial"/>
              </a:rPr>
              <a:t> </a:t>
            </a:r>
            <a:r>
              <a:rPr sz="3600" i="1" spc="-175" dirty="0">
                <a:latin typeface="Arial"/>
                <a:cs typeface="Arial"/>
              </a:rPr>
              <a:t>(NIV)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pc="390" dirty="0"/>
              <a:t>FIVE</a:t>
            </a:r>
            <a:r>
              <a:rPr spc="-360" dirty="0"/>
              <a:t> </a:t>
            </a:r>
            <a:r>
              <a:rPr spc="575" dirty="0"/>
              <a:t>RENEWALS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56421" y="3543300"/>
            <a:ext cx="14575155" cy="5360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6600" algn="l"/>
              </a:tabLst>
            </a:pPr>
            <a:r>
              <a:rPr sz="4200" spc="5" dirty="0">
                <a:latin typeface="Arial"/>
                <a:cs typeface="Arial"/>
              </a:rPr>
              <a:t>2.	</a:t>
            </a:r>
            <a:r>
              <a:rPr sz="4200" b="1" u="sng" spc="12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Relational</a:t>
            </a:r>
            <a:r>
              <a:rPr sz="4200" b="1" spc="-8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4200" b="1" spc="120" dirty="0">
                <a:latin typeface="Arial"/>
                <a:cs typeface="Arial"/>
              </a:rPr>
              <a:t>Renewal</a:t>
            </a:r>
            <a:endParaRPr sz="4200" dirty="0">
              <a:latin typeface="Arial"/>
              <a:cs typeface="Arial"/>
            </a:endParaRPr>
          </a:p>
          <a:p>
            <a:pPr marL="650875" marR="5080">
              <a:lnSpc>
                <a:spcPct val="116300"/>
              </a:lnSpc>
              <a:spcBef>
                <a:spcPts val="5055"/>
              </a:spcBef>
              <a:tabLst>
                <a:tab pos="2221230" algn="l"/>
                <a:tab pos="11925935" algn="l"/>
              </a:tabLst>
            </a:pPr>
            <a:r>
              <a:rPr sz="3600" dirty="0">
                <a:latin typeface="Arial"/>
                <a:cs typeface="Arial"/>
              </a:rPr>
              <a:t>JESUS</a:t>
            </a:r>
            <a:r>
              <a:rPr sz="3600" spc="-355" dirty="0">
                <a:latin typeface="Arial"/>
                <a:cs typeface="Arial"/>
              </a:rPr>
              <a:t>:	</a:t>
            </a:r>
            <a:r>
              <a:rPr lang="en-US" sz="3600" spc="-355" dirty="0">
                <a:latin typeface="Arial"/>
                <a:cs typeface="Arial"/>
              </a:rPr>
              <a:t>  </a:t>
            </a:r>
            <a:r>
              <a:rPr sz="3600" i="1" spc="-114" dirty="0">
                <a:latin typeface="Arial"/>
                <a:cs typeface="Arial"/>
              </a:rPr>
              <a:t>"The </a:t>
            </a:r>
            <a:r>
              <a:rPr sz="3600" i="1" spc="-85" dirty="0">
                <a:latin typeface="Arial"/>
                <a:cs typeface="Arial"/>
              </a:rPr>
              <a:t>second </a:t>
            </a:r>
            <a:r>
              <a:rPr sz="3600" i="1" spc="40" dirty="0">
                <a:latin typeface="Arial"/>
                <a:cs typeface="Arial"/>
              </a:rPr>
              <a:t>commandment</a:t>
            </a:r>
            <a:r>
              <a:rPr sz="3600" i="1" spc="45" dirty="0">
                <a:latin typeface="Arial"/>
                <a:cs typeface="Arial"/>
              </a:rPr>
              <a:t> </a:t>
            </a:r>
            <a:r>
              <a:rPr sz="3600" i="1" spc="5" dirty="0">
                <a:latin typeface="Arial"/>
                <a:cs typeface="Arial"/>
              </a:rPr>
              <a:t>equally</a:t>
            </a:r>
            <a:r>
              <a:rPr sz="3600" i="1" spc="-50" dirty="0">
                <a:latin typeface="Arial"/>
                <a:cs typeface="Arial"/>
              </a:rPr>
              <a:t> </a:t>
            </a:r>
            <a:r>
              <a:rPr sz="3600" i="1" spc="90" dirty="0">
                <a:latin typeface="Arial"/>
                <a:cs typeface="Arial"/>
              </a:rPr>
              <a:t>important:	</a:t>
            </a:r>
            <a:r>
              <a:rPr sz="3600" i="1" spc="-110" dirty="0">
                <a:latin typeface="Arial"/>
                <a:cs typeface="Arial"/>
              </a:rPr>
              <a:t>'Love </a:t>
            </a:r>
            <a:r>
              <a:rPr sz="3600" i="1" spc="45" dirty="0">
                <a:latin typeface="Arial"/>
                <a:cs typeface="Arial"/>
              </a:rPr>
              <a:t>your  </a:t>
            </a:r>
            <a:r>
              <a:rPr sz="3600" i="1" spc="20" dirty="0">
                <a:latin typeface="Arial"/>
                <a:cs typeface="Arial"/>
              </a:rPr>
              <a:t>neighbor </a:t>
            </a:r>
            <a:r>
              <a:rPr sz="3600" i="1" spc="-114" dirty="0">
                <a:latin typeface="Arial"/>
                <a:cs typeface="Arial"/>
              </a:rPr>
              <a:t>as </a:t>
            </a:r>
            <a:r>
              <a:rPr sz="3600" i="1" spc="-10" dirty="0">
                <a:latin typeface="Arial"/>
                <a:cs typeface="Arial"/>
              </a:rPr>
              <a:t>yourself.' </a:t>
            </a:r>
            <a:r>
              <a:rPr sz="3600" i="1" spc="-30" dirty="0">
                <a:latin typeface="Arial"/>
                <a:cs typeface="Arial"/>
              </a:rPr>
              <a:t>No </a:t>
            </a:r>
            <a:r>
              <a:rPr sz="3600" i="1" spc="50" dirty="0">
                <a:latin typeface="Arial"/>
                <a:cs typeface="Arial"/>
              </a:rPr>
              <a:t>other </a:t>
            </a:r>
            <a:r>
              <a:rPr sz="3600" i="1" spc="40" dirty="0">
                <a:latin typeface="Arial"/>
                <a:cs typeface="Arial"/>
              </a:rPr>
              <a:t>commandment </a:t>
            </a:r>
            <a:r>
              <a:rPr sz="3600" i="1" spc="-75" dirty="0">
                <a:latin typeface="Arial"/>
                <a:cs typeface="Arial"/>
              </a:rPr>
              <a:t>is </a:t>
            </a:r>
            <a:r>
              <a:rPr sz="3600" i="1" dirty="0">
                <a:latin typeface="Arial"/>
                <a:cs typeface="Arial"/>
              </a:rPr>
              <a:t>greater </a:t>
            </a:r>
            <a:r>
              <a:rPr sz="3600" i="1" spc="85" dirty="0">
                <a:latin typeface="Arial"/>
                <a:cs typeface="Arial"/>
              </a:rPr>
              <a:t>than</a:t>
            </a:r>
            <a:r>
              <a:rPr sz="3600" i="1" spc="-465" dirty="0">
                <a:latin typeface="Arial"/>
                <a:cs typeface="Arial"/>
              </a:rPr>
              <a:t> </a:t>
            </a:r>
            <a:r>
              <a:rPr sz="3600" i="1" spc="-65" dirty="0">
                <a:latin typeface="Arial"/>
                <a:cs typeface="Arial"/>
              </a:rPr>
              <a:t>these."</a:t>
            </a:r>
            <a:endParaRPr sz="3600" dirty="0">
              <a:latin typeface="Arial"/>
              <a:cs typeface="Arial"/>
            </a:endParaRPr>
          </a:p>
          <a:p>
            <a:pPr marL="9892030">
              <a:lnSpc>
                <a:spcPct val="100000"/>
              </a:lnSpc>
              <a:spcBef>
                <a:spcPts val="705"/>
              </a:spcBef>
            </a:pPr>
            <a:r>
              <a:rPr sz="3600" i="1" spc="55" dirty="0">
                <a:latin typeface="Arial"/>
                <a:cs typeface="Arial"/>
              </a:rPr>
              <a:t>Mark </a:t>
            </a:r>
            <a:r>
              <a:rPr sz="3600" i="1" spc="-35" dirty="0">
                <a:latin typeface="Arial"/>
                <a:cs typeface="Arial"/>
              </a:rPr>
              <a:t>12:31</a:t>
            </a:r>
            <a:r>
              <a:rPr sz="3600" i="1" spc="-200" dirty="0">
                <a:latin typeface="Arial"/>
                <a:cs typeface="Arial"/>
              </a:rPr>
              <a:t> </a:t>
            </a:r>
            <a:r>
              <a:rPr sz="3600" i="1" spc="-225" dirty="0">
                <a:latin typeface="Arial"/>
                <a:cs typeface="Arial"/>
              </a:rPr>
              <a:t>(NLT)</a:t>
            </a:r>
            <a:endParaRPr sz="4950" dirty="0">
              <a:latin typeface="Arial"/>
              <a:cs typeface="Arial"/>
            </a:endParaRPr>
          </a:p>
          <a:p>
            <a:pPr marL="650875">
              <a:lnSpc>
                <a:spcPct val="150000"/>
              </a:lnSpc>
            </a:pPr>
            <a:r>
              <a:rPr sz="3600" spc="55" dirty="0">
                <a:latin typeface="Arial"/>
                <a:cs typeface="Arial"/>
              </a:rPr>
              <a:t>Two </a:t>
            </a:r>
            <a:r>
              <a:rPr sz="3600" spc="-45" dirty="0">
                <a:latin typeface="Arial"/>
                <a:cs typeface="Arial"/>
              </a:rPr>
              <a:t>Signs </a:t>
            </a:r>
            <a:r>
              <a:rPr sz="3600" spc="195" dirty="0">
                <a:latin typeface="Arial"/>
                <a:cs typeface="Arial"/>
              </a:rPr>
              <a:t>of </a:t>
            </a:r>
            <a:r>
              <a:rPr sz="3600" spc="60" dirty="0">
                <a:latin typeface="Arial"/>
                <a:cs typeface="Arial"/>
              </a:rPr>
              <a:t>Relational</a:t>
            </a:r>
            <a:r>
              <a:rPr sz="3600" spc="-47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Renewal:</a:t>
            </a:r>
            <a:endParaRPr sz="3600" dirty="0">
              <a:latin typeface="Arial"/>
              <a:cs typeface="Arial"/>
            </a:endParaRPr>
          </a:p>
          <a:p>
            <a:pPr marL="1428115">
              <a:lnSpc>
                <a:spcPct val="100000"/>
              </a:lnSpc>
              <a:spcBef>
                <a:spcPts val="705"/>
              </a:spcBef>
              <a:tabLst>
                <a:tab pos="1870075" algn="l"/>
              </a:tabLst>
            </a:pPr>
            <a:r>
              <a:rPr sz="3600" b="1" u="heavy" spc="-3404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W</a:t>
            </a:r>
            <a:r>
              <a:rPr sz="3600" b="1" u="sng" spc="-3404" dirty="0">
                <a:solidFill>
                  <a:srgbClr val="947808"/>
                </a:solidFill>
                <a:latin typeface="Arial"/>
                <a:cs typeface="Arial"/>
              </a:rPr>
              <a:t>	</a:t>
            </a:r>
            <a:r>
              <a:rPr sz="3600" b="1" u="sng" spc="6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orshi</a:t>
            </a:r>
            <a:r>
              <a:rPr sz="3600" b="1" u="sng" spc="65" dirty="0">
                <a:solidFill>
                  <a:srgbClr val="947808"/>
                </a:solidFill>
                <a:latin typeface="Arial"/>
                <a:cs typeface="Arial"/>
              </a:rPr>
              <a:t>p</a:t>
            </a:r>
            <a:r>
              <a:rPr sz="3600" b="1" spc="6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is</a:t>
            </a:r>
            <a:r>
              <a:rPr sz="3600" spc="-204" dirty="0">
                <a:latin typeface="Arial"/>
                <a:cs typeface="Arial"/>
              </a:rPr>
              <a:t> </a:t>
            </a:r>
            <a:r>
              <a:rPr sz="3600" spc="140" dirty="0">
                <a:latin typeface="Arial"/>
                <a:cs typeface="Arial"/>
              </a:rPr>
              <a:t>better.</a:t>
            </a:r>
            <a:endParaRPr sz="3600" dirty="0">
              <a:latin typeface="Arial"/>
              <a:cs typeface="Arial"/>
            </a:endParaRPr>
          </a:p>
          <a:p>
            <a:pPr marL="1428115">
              <a:lnSpc>
                <a:spcPct val="100000"/>
              </a:lnSpc>
              <a:spcBef>
                <a:spcPts val="705"/>
              </a:spcBef>
            </a:pPr>
            <a:r>
              <a:rPr sz="3600" b="1" u="sng" spc="-220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F</a:t>
            </a:r>
            <a:r>
              <a:rPr sz="3600" b="1" u="sng" spc="98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b="1" u="sng" spc="8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ellowshi</a:t>
            </a:r>
            <a:r>
              <a:rPr sz="3600" b="1" u="sng" spc="85" dirty="0">
                <a:solidFill>
                  <a:srgbClr val="947808"/>
                </a:solidFill>
                <a:latin typeface="Arial"/>
                <a:cs typeface="Arial"/>
              </a:rPr>
              <a:t>p</a:t>
            </a:r>
            <a:r>
              <a:rPr sz="3600" b="1" spc="8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is</a:t>
            </a:r>
            <a:r>
              <a:rPr sz="3600" spc="-215" dirty="0">
                <a:latin typeface="Arial"/>
                <a:cs typeface="Arial"/>
              </a:rPr>
              <a:t> </a:t>
            </a:r>
            <a:r>
              <a:rPr sz="3600" spc="100" dirty="0">
                <a:latin typeface="Arial"/>
                <a:cs typeface="Arial"/>
              </a:rPr>
              <a:t>longer.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pc="390" dirty="0"/>
              <a:t>FIVE</a:t>
            </a:r>
            <a:r>
              <a:rPr spc="-360" dirty="0"/>
              <a:t> </a:t>
            </a:r>
            <a:r>
              <a:rPr spc="575" dirty="0"/>
              <a:t>RENEWALS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6731" y="3697942"/>
            <a:ext cx="14224000" cy="5839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6600" algn="l"/>
              </a:tabLst>
            </a:pPr>
            <a:r>
              <a:rPr sz="4200" spc="5" dirty="0">
                <a:latin typeface="Arial"/>
                <a:cs typeface="Arial"/>
              </a:rPr>
              <a:t>3.	</a:t>
            </a:r>
            <a:r>
              <a:rPr sz="4200" b="1" u="sng" spc="8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Missional</a:t>
            </a:r>
            <a:r>
              <a:rPr sz="4200" b="1" spc="-8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4200" b="1" spc="120" dirty="0">
                <a:latin typeface="Arial"/>
                <a:cs typeface="Arial"/>
              </a:rPr>
              <a:t>Renewal</a:t>
            </a:r>
            <a:endParaRPr sz="4200" dirty="0">
              <a:latin typeface="Arial"/>
              <a:cs typeface="Arial"/>
            </a:endParaRPr>
          </a:p>
          <a:p>
            <a:pPr marL="650875" marR="5080">
              <a:lnSpc>
                <a:spcPct val="116300"/>
              </a:lnSpc>
              <a:spcBef>
                <a:spcPts val="5055"/>
              </a:spcBef>
              <a:tabLst>
                <a:tab pos="2221230" algn="l"/>
                <a:tab pos="9657715" algn="l"/>
              </a:tabLst>
            </a:pPr>
            <a:r>
              <a:rPr sz="3600" dirty="0">
                <a:latin typeface="Arial"/>
                <a:cs typeface="Arial"/>
              </a:rPr>
              <a:t>JESUS</a:t>
            </a:r>
            <a:r>
              <a:rPr sz="3600" spc="-355" dirty="0">
                <a:latin typeface="Arial"/>
                <a:cs typeface="Arial"/>
              </a:rPr>
              <a:t>:	</a:t>
            </a:r>
            <a:r>
              <a:rPr lang="en-US" sz="3600" spc="-355" dirty="0">
                <a:latin typeface="Arial"/>
                <a:cs typeface="Arial"/>
              </a:rPr>
              <a:t>  </a:t>
            </a:r>
            <a:r>
              <a:rPr sz="3600" i="1" spc="55" dirty="0">
                <a:latin typeface="Arial"/>
                <a:cs typeface="Arial"/>
              </a:rPr>
              <a:t>"In </a:t>
            </a:r>
            <a:r>
              <a:rPr sz="3600" i="1" spc="5" dirty="0">
                <a:latin typeface="Arial"/>
                <a:cs typeface="Arial"/>
              </a:rPr>
              <a:t>the </a:t>
            </a:r>
            <a:r>
              <a:rPr sz="3600" i="1" spc="-80" dirty="0">
                <a:latin typeface="Arial"/>
                <a:cs typeface="Arial"/>
              </a:rPr>
              <a:t>same </a:t>
            </a:r>
            <a:r>
              <a:rPr sz="3600" i="1" spc="-45" dirty="0">
                <a:latin typeface="Arial"/>
                <a:cs typeface="Arial"/>
              </a:rPr>
              <a:t>way </a:t>
            </a:r>
            <a:r>
              <a:rPr sz="3600" i="1" spc="110" dirty="0">
                <a:latin typeface="Arial"/>
                <a:cs typeface="Arial"/>
              </a:rPr>
              <a:t>that </a:t>
            </a:r>
            <a:r>
              <a:rPr sz="3600" i="1" spc="-15" dirty="0">
                <a:latin typeface="Arial"/>
                <a:cs typeface="Arial"/>
              </a:rPr>
              <a:t>you </a:t>
            </a:r>
            <a:r>
              <a:rPr sz="3600" i="1" spc="-135" dirty="0">
                <a:latin typeface="Arial"/>
                <a:cs typeface="Arial"/>
              </a:rPr>
              <a:t>gave </a:t>
            </a:r>
            <a:r>
              <a:rPr sz="3600" i="1" spc="-45" dirty="0">
                <a:latin typeface="Arial"/>
                <a:cs typeface="Arial"/>
              </a:rPr>
              <a:t>me </a:t>
            </a:r>
            <a:r>
              <a:rPr sz="3600" i="1" spc="30" dirty="0">
                <a:latin typeface="Arial"/>
                <a:cs typeface="Arial"/>
              </a:rPr>
              <a:t>a</a:t>
            </a:r>
            <a:r>
              <a:rPr sz="3600" i="1" spc="3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sng" spc="-7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mission </a:t>
            </a:r>
            <a:r>
              <a:rPr sz="3600" b="1" i="1" u="sng" spc="2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in </a:t>
            </a:r>
            <a:r>
              <a:rPr sz="3600" b="1" i="1" u="sng" spc="8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the</a:t>
            </a:r>
            <a:r>
              <a:rPr sz="3600" b="1" i="1" u="sng" spc="-64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 </a:t>
            </a:r>
            <a:r>
              <a:rPr sz="3600" b="1" i="1" u="sng" spc="-1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world</a:t>
            </a:r>
            <a:r>
              <a:rPr sz="3600" i="1" spc="-15" dirty="0">
                <a:latin typeface="Arial"/>
                <a:cs typeface="Arial"/>
              </a:rPr>
              <a:t>,  </a:t>
            </a:r>
            <a:r>
              <a:rPr sz="3600" i="1" spc="-20" dirty="0">
                <a:latin typeface="Arial"/>
                <a:cs typeface="Arial"/>
              </a:rPr>
              <a:t>I </a:t>
            </a:r>
            <a:r>
              <a:rPr sz="3600" i="1" spc="-114" dirty="0">
                <a:latin typeface="Arial"/>
                <a:cs typeface="Arial"/>
              </a:rPr>
              <a:t>give </a:t>
            </a:r>
            <a:r>
              <a:rPr sz="3600" i="1" spc="35" dirty="0">
                <a:latin typeface="Arial"/>
                <a:cs typeface="Arial"/>
              </a:rPr>
              <a:t>them </a:t>
            </a:r>
            <a:r>
              <a:rPr sz="3600" i="1" spc="30" dirty="0">
                <a:latin typeface="Arial"/>
                <a:cs typeface="Arial"/>
              </a:rPr>
              <a:t>a</a:t>
            </a:r>
            <a:r>
              <a:rPr sz="3600" i="1" spc="3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sng" spc="-7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mission </a:t>
            </a:r>
            <a:r>
              <a:rPr sz="3600" b="1" i="1" u="sng" spc="2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in</a:t>
            </a:r>
            <a:r>
              <a:rPr sz="3600" b="1" i="1" u="sng" spc="-18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 </a:t>
            </a:r>
            <a:r>
              <a:rPr sz="3600" b="1" i="1" u="sng" spc="8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the</a:t>
            </a:r>
            <a:r>
              <a:rPr sz="3600" b="1" i="1" u="sng" spc="-5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 </a:t>
            </a:r>
            <a:r>
              <a:rPr sz="3600" b="1" i="1" u="sng" spc="1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world</a:t>
            </a:r>
            <a:r>
              <a:rPr sz="3600" i="1" spc="10" dirty="0">
                <a:latin typeface="Arial"/>
                <a:cs typeface="Arial"/>
              </a:rPr>
              <a:t>."	</a:t>
            </a:r>
            <a:r>
              <a:rPr sz="3600" i="1" spc="-170" dirty="0">
                <a:latin typeface="Arial"/>
                <a:cs typeface="Arial"/>
              </a:rPr>
              <a:t>John </a:t>
            </a:r>
            <a:r>
              <a:rPr sz="3600" i="1" spc="-35" dirty="0">
                <a:latin typeface="Arial"/>
                <a:cs typeface="Arial"/>
              </a:rPr>
              <a:t>17:18</a:t>
            </a:r>
            <a:r>
              <a:rPr sz="3600" i="1" spc="30" dirty="0">
                <a:latin typeface="Arial"/>
                <a:cs typeface="Arial"/>
              </a:rPr>
              <a:t> </a:t>
            </a:r>
            <a:r>
              <a:rPr sz="3600" i="1" spc="-165" dirty="0">
                <a:latin typeface="Arial"/>
                <a:cs typeface="Arial"/>
              </a:rPr>
              <a:t>(Mes)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 dirty="0">
              <a:latin typeface="Arial"/>
              <a:cs typeface="Arial"/>
            </a:endParaRPr>
          </a:p>
          <a:p>
            <a:pPr marL="650875" marR="111125">
              <a:lnSpc>
                <a:spcPct val="116300"/>
              </a:lnSpc>
              <a:spcBef>
                <a:spcPts val="5"/>
              </a:spcBef>
              <a:tabLst>
                <a:tab pos="2145030" algn="l"/>
              </a:tabLst>
            </a:pPr>
            <a:r>
              <a:rPr sz="3600" spc="-105" dirty="0">
                <a:latin typeface="Arial"/>
                <a:cs typeface="Arial"/>
              </a:rPr>
              <a:t>PAUL:	</a:t>
            </a:r>
            <a:r>
              <a:rPr sz="3600" i="1" spc="45" dirty="0">
                <a:latin typeface="Arial"/>
                <a:cs typeface="Arial"/>
              </a:rPr>
              <a:t>"I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5" dirty="0">
                <a:latin typeface="Arial"/>
                <a:cs typeface="Arial"/>
              </a:rPr>
              <a:t>don't</a:t>
            </a:r>
            <a:r>
              <a:rPr sz="3600" i="1" spc="-60" dirty="0">
                <a:latin typeface="Arial"/>
                <a:cs typeface="Arial"/>
              </a:rPr>
              <a:t> </a:t>
            </a:r>
            <a:r>
              <a:rPr sz="3600" i="1" spc="-40" dirty="0">
                <a:latin typeface="Arial"/>
                <a:cs typeface="Arial"/>
              </a:rPr>
              <a:t>care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70" dirty="0">
                <a:latin typeface="Arial"/>
                <a:cs typeface="Arial"/>
              </a:rPr>
              <a:t>about</a:t>
            </a:r>
            <a:r>
              <a:rPr sz="3600" i="1" spc="-60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my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20" dirty="0">
                <a:latin typeface="Arial"/>
                <a:cs typeface="Arial"/>
              </a:rPr>
              <a:t>own</a:t>
            </a:r>
            <a:r>
              <a:rPr sz="3600" i="1" spc="-60" dirty="0">
                <a:latin typeface="Arial"/>
                <a:cs typeface="Arial"/>
              </a:rPr>
              <a:t> </a:t>
            </a:r>
            <a:r>
              <a:rPr sz="3600" i="1" spc="5" dirty="0">
                <a:latin typeface="Arial"/>
                <a:cs typeface="Arial"/>
              </a:rPr>
              <a:t>life.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-190" dirty="0">
                <a:latin typeface="Arial"/>
                <a:cs typeface="Arial"/>
              </a:rPr>
              <a:t>The</a:t>
            </a:r>
            <a:r>
              <a:rPr sz="3600" i="1" spc="-60" dirty="0">
                <a:latin typeface="Arial"/>
                <a:cs typeface="Arial"/>
              </a:rPr>
              <a:t> </a:t>
            </a:r>
            <a:r>
              <a:rPr sz="3600" i="1" spc="15" dirty="0">
                <a:latin typeface="Arial"/>
                <a:cs typeface="Arial"/>
              </a:rPr>
              <a:t>most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110" dirty="0">
                <a:latin typeface="Arial"/>
                <a:cs typeface="Arial"/>
              </a:rPr>
              <a:t>important</a:t>
            </a:r>
            <a:r>
              <a:rPr sz="3600" i="1" spc="-60" dirty="0">
                <a:latin typeface="Arial"/>
                <a:cs typeface="Arial"/>
              </a:rPr>
              <a:t> </a:t>
            </a:r>
            <a:r>
              <a:rPr sz="3600" i="1" spc="45" dirty="0">
                <a:latin typeface="Arial"/>
                <a:cs typeface="Arial"/>
              </a:rPr>
              <a:t>thing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-75" dirty="0">
                <a:latin typeface="Arial"/>
                <a:cs typeface="Arial"/>
              </a:rPr>
              <a:t>is  </a:t>
            </a:r>
            <a:r>
              <a:rPr sz="3600" i="1" spc="110" dirty="0">
                <a:latin typeface="Arial"/>
                <a:cs typeface="Arial"/>
              </a:rPr>
              <a:t>that </a:t>
            </a:r>
            <a:r>
              <a:rPr sz="3600" i="1" spc="-20" dirty="0">
                <a:latin typeface="Arial"/>
                <a:cs typeface="Arial"/>
              </a:rPr>
              <a:t>I </a:t>
            </a:r>
            <a:r>
              <a:rPr sz="3600" b="1" i="1" u="sng" spc="-200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c</a:t>
            </a:r>
            <a:r>
              <a:rPr sz="3600" b="1" i="1" u="sng" spc="750" dirty="0">
                <a:solidFill>
                  <a:srgbClr val="947808"/>
                </a:solidFill>
                <a:latin typeface="Arial-BoldItalicMT"/>
                <a:cs typeface="Arial-BoldItalicMT"/>
              </a:rPr>
              <a:t> </a:t>
            </a:r>
            <a:r>
              <a:rPr sz="3600" b="1" i="1" u="sng" spc="3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om</a:t>
            </a:r>
            <a:r>
              <a:rPr sz="3600" b="1" i="1" u="sng" spc="35" dirty="0">
                <a:solidFill>
                  <a:srgbClr val="947808"/>
                </a:solidFill>
                <a:latin typeface="Arial-BoldItalicMT"/>
                <a:cs typeface="Arial-BoldItalicMT"/>
              </a:rPr>
              <a:t>p</a:t>
            </a:r>
            <a:r>
              <a:rPr sz="3600" b="1" i="1" u="sng" spc="3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lete </a:t>
            </a:r>
            <a:r>
              <a:rPr sz="3600" b="1" i="1" u="sng" spc="-4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my </a:t>
            </a:r>
            <a:r>
              <a:rPr sz="3600" b="1" i="1" u="sng" spc="-8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mission</a:t>
            </a:r>
            <a:r>
              <a:rPr sz="3600" i="1" spc="-85" dirty="0">
                <a:latin typeface="Arial"/>
                <a:cs typeface="Arial"/>
              </a:rPr>
              <a:t>, </a:t>
            </a:r>
            <a:r>
              <a:rPr sz="3600" i="1" spc="5" dirty="0">
                <a:latin typeface="Arial"/>
                <a:cs typeface="Arial"/>
              </a:rPr>
              <a:t>the </a:t>
            </a:r>
            <a:r>
              <a:rPr sz="3600" i="1" spc="45" dirty="0">
                <a:latin typeface="Arial"/>
                <a:cs typeface="Arial"/>
              </a:rPr>
              <a:t>work </a:t>
            </a:r>
            <a:r>
              <a:rPr sz="3600" i="1" spc="110" dirty="0">
                <a:latin typeface="Arial"/>
                <a:cs typeface="Arial"/>
              </a:rPr>
              <a:t>that </a:t>
            </a:r>
            <a:r>
              <a:rPr sz="3600" i="1" spc="5" dirty="0">
                <a:latin typeface="Arial"/>
                <a:cs typeface="Arial"/>
              </a:rPr>
              <a:t>the Lord </a:t>
            </a:r>
            <a:r>
              <a:rPr sz="3600" i="1" dirty="0">
                <a:latin typeface="Arial"/>
                <a:cs typeface="Arial"/>
              </a:rPr>
              <a:t>Jesus gave me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sz="3600" i="1" spc="-80" dirty="0">
                <a:latin typeface="Arial"/>
                <a:cs typeface="Arial"/>
              </a:rPr>
              <a:t>- </a:t>
            </a:r>
            <a:r>
              <a:rPr sz="3600" i="1" spc="90" dirty="0">
                <a:latin typeface="Arial"/>
                <a:cs typeface="Arial"/>
              </a:rPr>
              <a:t>to </a:t>
            </a:r>
            <a:r>
              <a:rPr sz="3600" i="1" spc="40" dirty="0">
                <a:latin typeface="Arial"/>
                <a:cs typeface="Arial"/>
              </a:rPr>
              <a:t>tell </a:t>
            </a:r>
            <a:r>
              <a:rPr sz="3600" i="1" spc="-30" dirty="0">
                <a:latin typeface="Arial"/>
                <a:cs typeface="Arial"/>
              </a:rPr>
              <a:t>people </a:t>
            </a:r>
            <a:r>
              <a:rPr sz="3600" i="1" spc="5" dirty="0">
                <a:latin typeface="Arial"/>
                <a:cs typeface="Arial"/>
              </a:rPr>
              <a:t>the </a:t>
            </a:r>
            <a:r>
              <a:rPr sz="3600" i="1" spc="-65" dirty="0">
                <a:latin typeface="Arial"/>
                <a:cs typeface="Arial"/>
              </a:rPr>
              <a:t>Good </a:t>
            </a:r>
            <a:r>
              <a:rPr sz="3600" i="1" spc="-145" dirty="0">
                <a:latin typeface="Arial"/>
                <a:cs typeface="Arial"/>
              </a:rPr>
              <a:t>News </a:t>
            </a:r>
            <a:r>
              <a:rPr sz="3600" i="1" spc="70" dirty="0">
                <a:latin typeface="Arial"/>
                <a:cs typeface="Arial"/>
              </a:rPr>
              <a:t>about </a:t>
            </a:r>
            <a:r>
              <a:rPr sz="3600" i="1" spc="-135" dirty="0">
                <a:latin typeface="Arial"/>
                <a:cs typeface="Arial"/>
              </a:rPr>
              <a:t>God</a:t>
            </a:r>
            <a:r>
              <a:rPr lang="en-US" sz="3600" i="1" spc="-135" dirty="0">
                <a:latin typeface="Arial"/>
                <a:cs typeface="Arial"/>
              </a:rPr>
              <a:t>'</a:t>
            </a:r>
            <a:r>
              <a:rPr sz="3600" i="1" spc="-135" dirty="0">
                <a:latin typeface="Arial"/>
                <a:cs typeface="Arial"/>
              </a:rPr>
              <a:t>s</a:t>
            </a:r>
            <a:r>
              <a:rPr lang="en-US" sz="3600" i="1" spc="-135" dirty="0">
                <a:latin typeface="Arial"/>
                <a:cs typeface="Arial"/>
              </a:rPr>
              <a:t> </a:t>
            </a:r>
            <a:r>
              <a:rPr sz="3600" i="1" spc="-475" dirty="0">
                <a:latin typeface="Arial"/>
                <a:cs typeface="Arial"/>
              </a:rPr>
              <a:t> </a:t>
            </a:r>
            <a:r>
              <a:rPr sz="3600" i="1" spc="-50" dirty="0">
                <a:latin typeface="Arial"/>
                <a:cs typeface="Arial"/>
              </a:rPr>
              <a:t>grace."</a:t>
            </a:r>
            <a:endParaRPr sz="3600" dirty="0">
              <a:latin typeface="Arial"/>
              <a:cs typeface="Arial"/>
            </a:endParaRPr>
          </a:p>
          <a:p>
            <a:pPr marL="9298305">
              <a:lnSpc>
                <a:spcPct val="100000"/>
              </a:lnSpc>
              <a:spcBef>
                <a:spcPts val="705"/>
              </a:spcBef>
            </a:pPr>
            <a:r>
              <a:rPr sz="3600" i="1" spc="-170" dirty="0">
                <a:latin typeface="Arial"/>
                <a:cs typeface="Arial"/>
              </a:rPr>
              <a:t>Acts </a:t>
            </a:r>
            <a:r>
              <a:rPr sz="3600" i="1" spc="-35" dirty="0">
                <a:latin typeface="Arial"/>
                <a:cs typeface="Arial"/>
              </a:rPr>
              <a:t>20:24</a:t>
            </a:r>
            <a:r>
              <a:rPr sz="3600" i="1" spc="30" dirty="0">
                <a:latin typeface="Arial"/>
                <a:cs typeface="Arial"/>
              </a:rPr>
              <a:t> </a:t>
            </a:r>
            <a:r>
              <a:rPr sz="3600" i="1" spc="-270" dirty="0">
                <a:latin typeface="Arial"/>
                <a:cs typeface="Arial"/>
              </a:rPr>
              <a:t>(NCV)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pc="390" dirty="0"/>
              <a:t>FIVE</a:t>
            </a:r>
            <a:r>
              <a:rPr spc="-360" dirty="0"/>
              <a:t> </a:t>
            </a:r>
            <a:r>
              <a:rPr spc="575" dirty="0"/>
              <a:t>RENEWALS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6731" y="3892668"/>
            <a:ext cx="14392275" cy="505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6600" algn="l"/>
              </a:tabLst>
            </a:pPr>
            <a:r>
              <a:rPr sz="4200" spc="5" dirty="0">
                <a:latin typeface="Arial"/>
                <a:cs typeface="Arial"/>
              </a:rPr>
              <a:t>4.	</a:t>
            </a:r>
            <a:r>
              <a:rPr sz="4200" b="1" u="sng" spc="14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Structural</a:t>
            </a:r>
            <a:r>
              <a:rPr sz="4200" b="1" spc="-8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4200" b="1" spc="120" dirty="0">
                <a:latin typeface="Arial"/>
                <a:cs typeface="Arial"/>
              </a:rPr>
              <a:t>Renewal</a:t>
            </a:r>
            <a:endParaRPr sz="4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0" dirty="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  <a:tabLst>
                <a:tab pos="2221230" algn="l"/>
              </a:tabLst>
            </a:pPr>
            <a:r>
              <a:rPr sz="3600" dirty="0">
                <a:latin typeface="Arial"/>
                <a:cs typeface="Arial"/>
              </a:rPr>
              <a:t>JESUS:</a:t>
            </a:r>
            <a:r>
              <a:rPr lang="en-US" sz="3600" spc="-355" dirty="0">
                <a:latin typeface="Arial"/>
                <a:cs typeface="Arial"/>
              </a:rPr>
              <a:t>  </a:t>
            </a:r>
            <a:r>
              <a:rPr sz="3600" i="1" spc="-100" dirty="0">
                <a:latin typeface="Arial"/>
                <a:cs typeface="Arial"/>
              </a:rPr>
              <a:t>"You </a:t>
            </a:r>
            <a:r>
              <a:rPr sz="3600" i="1" spc="30" dirty="0">
                <a:latin typeface="Arial"/>
                <a:cs typeface="Arial"/>
              </a:rPr>
              <a:t>cannot </a:t>
            </a:r>
            <a:r>
              <a:rPr sz="3600" i="1" spc="95" dirty="0">
                <a:latin typeface="Arial"/>
                <a:cs typeface="Arial"/>
              </a:rPr>
              <a:t>pour </a:t>
            </a:r>
            <a:r>
              <a:rPr sz="3600" i="1" spc="-60" dirty="0">
                <a:latin typeface="Arial"/>
                <a:cs typeface="Arial"/>
              </a:rPr>
              <a:t>new </a:t>
            </a:r>
            <a:r>
              <a:rPr sz="3600" i="1" spc="-15" dirty="0">
                <a:latin typeface="Arial"/>
                <a:cs typeface="Arial"/>
              </a:rPr>
              <a:t>wine </a:t>
            </a:r>
            <a:r>
              <a:rPr sz="3600" i="1" spc="90" dirty="0">
                <a:latin typeface="Arial"/>
                <a:cs typeface="Arial"/>
              </a:rPr>
              <a:t>into </a:t>
            </a:r>
            <a:r>
              <a:rPr sz="3600" i="1" spc="65" dirty="0">
                <a:latin typeface="Arial"/>
                <a:cs typeface="Arial"/>
              </a:rPr>
              <a:t>old </a:t>
            </a:r>
            <a:r>
              <a:rPr sz="3600" i="1" spc="-55" dirty="0">
                <a:latin typeface="Arial"/>
                <a:cs typeface="Arial"/>
              </a:rPr>
              <a:t>wineskins. </a:t>
            </a:r>
            <a:r>
              <a:rPr sz="3600" i="1" spc="50" dirty="0">
                <a:latin typeface="Arial"/>
                <a:cs typeface="Arial"/>
              </a:rPr>
              <a:t>If</a:t>
            </a:r>
            <a:r>
              <a:rPr sz="3600" i="1" spc="-715" dirty="0">
                <a:latin typeface="Arial"/>
                <a:cs typeface="Arial"/>
              </a:rPr>
              <a:t> </a:t>
            </a:r>
            <a:r>
              <a:rPr sz="3600" i="1" spc="-15" dirty="0">
                <a:latin typeface="Arial"/>
                <a:cs typeface="Arial"/>
              </a:rPr>
              <a:t>you do,</a:t>
            </a:r>
            <a:r>
              <a:rPr sz="3600" i="1" spc="-1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sng" spc="8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the</a:t>
            </a:r>
            <a:r>
              <a:rPr lang="en-US" sz="3600" b="1" i="1" u="sng" spc="8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 </a:t>
            </a:r>
            <a:r>
              <a:rPr sz="3600" b="1" i="1" u="sng" spc="-10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skins</a:t>
            </a:r>
            <a:r>
              <a:rPr sz="3600" b="1" i="1" u="sng" spc="-6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 </a:t>
            </a:r>
            <a:r>
              <a:rPr sz="3600" b="1" i="1" u="sng" spc="-2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-BoldItalicMT"/>
                <a:cs typeface="Arial-BoldItalicMT"/>
              </a:rPr>
              <a:t>burst</a:t>
            </a:r>
            <a:r>
              <a:rPr sz="3600" i="1" spc="-25" dirty="0">
                <a:latin typeface="Arial"/>
                <a:cs typeface="Arial"/>
              </a:rPr>
              <a:t>,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5" dirty="0">
                <a:latin typeface="Arial"/>
                <a:cs typeface="Arial"/>
              </a:rPr>
              <a:t>the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-15" dirty="0">
                <a:latin typeface="Arial"/>
                <a:cs typeface="Arial"/>
              </a:rPr>
              <a:t>wine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0" dirty="0">
                <a:latin typeface="Arial"/>
                <a:cs typeface="Arial"/>
              </a:rPr>
              <a:t>will</a:t>
            </a:r>
            <a:r>
              <a:rPr sz="3600" i="1" spc="-60" dirty="0">
                <a:latin typeface="Arial"/>
                <a:cs typeface="Arial"/>
              </a:rPr>
              <a:t> </a:t>
            </a:r>
            <a:r>
              <a:rPr sz="3600" i="1" spc="125" dirty="0">
                <a:latin typeface="Arial"/>
                <a:cs typeface="Arial"/>
              </a:rPr>
              <a:t>run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30" dirty="0">
                <a:latin typeface="Arial"/>
                <a:cs typeface="Arial"/>
              </a:rPr>
              <a:t>out,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60" dirty="0">
                <a:latin typeface="Arial"/>
                <a:cs typeface="Arial"/>
              </a:rPr>
              <a:t>and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5" dirty="0">
                <a:latin typeface="Arial"/>
                <a:cs typeface="Arial"/>
              </a:rPr>
              <a:t>the</a:t>
            </a:r>
            <a:r>
              <a:rPr sz="3600" i="1" spc="-60" dirty="0">
                <a:latin typeface="Arial"/>
                <a:cs typeface="Arial"/>
              </a:rPr>
              <a:t> </a:t>
            </a:r>
            <a:r>
              <a:rPr sz="3600" i="1" spc="-50" dirty="0">
                <a:latin typeface="Arial"/>
                <a:cs typeface="Arial"/>
              </a:rPr>
              <a:t>wineskins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80" dirty="0">
                <a:latin typeface="Arial"/>
                <a:cs typeface="Arial"/>
              </a:rPr>
              <a:t>will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-80" dirty="0">
                <a:latin typeface="Arial"/>
                <a:cs typeface="Arial"/>
              </a:rPr>
              <a:t>be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i="1" spc="45" dirty="0">
                <a:latin typeface="Arial"/>
                <a:cs typeface="Arial"/>
              </a:rPr>
              <a:t>ruined!"</a:t>
            </a:r>
            <a:r>
              <a:rPr lang="en-US" sz="3600" i="1" spc="45" dirty="0">
                <a:latin typeface="Arial"/>
                <a:cs typeface="Arial"/>
              </a:rPr>
              <a:t>                                          </a:t>
            </a:r>
            <a:r>
              <a:rPr sz="3600" i="1" spc="25" dirty="0">
                <a:latin typeface="Arial"/>
                <a:cs typeface="Arial"/>
              </a:rPr>
              <a:t>Matthew </a:t>
            </a:r>
            <a:r>
              <a:rPr sz="3600" i="1" spc="-40" dirty="0">
                <a:latin typeface="Arial"/>
                <a:cs typeface="Arial"/>
              </a:rPr>
              <a:t>9:17</a:t>
            </a:r>
            <a:r>
              <a:rPr sz="3600" i="1" spc="-170" dirty="0">
                <a:latin typeface="Arial"/>
                <a:cs typeface="Arial"/>
              </a:rPr>
              <a:t> </a:t>
            </a:r>
            <a:r>
              <a:rPr sz="3600" i="1" spc="-175" dirty="0">
                <a:latin typeface="Arial"/>
                <a:cs typeface="Arial"/>
              </a:rPr>
              <a:t>(NIV)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950" dirty="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r>
              <a:rPr sz="3600" spc="110" dirty="0">
                <a:latin typeface="Arial"/>
                <a:cs typeface="Arial"/>
              </a:rPr>
              <a:t>Structure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25" dirty="0">
                <a:latin typeface="Arial"/>
                <a:cs typeface="Arial"/>
              </a:rPr>
              <a:t>cannot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i="1" spc="-114" dirty="0">
                <a:latin typeface="Arial"/>
                <a:cs typeface="Arial"/>
              </a:rPr>
              <a:t>cause</a:t>
            </a:r>
            <a:r>
              <a:rPr sz="3600" i="1" spc="-65" dirty="0">
                <a:latin typeface="Arial"/>
                <a:cs typeface="Arial"/>
              </a:rPr>
              <a:t> </a:t>
            </a:r>
            <a:r>
              <a:rPr sz="3600" spc="135" dirty="0">
                <a:latin typeface="Arial"/>
                <a:cs typeface="Arial"/>
              </a:rPr>
              <a:t>growth,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225" dirty="0">
                <a:latin typeface="Arial"/>
                <a:cs typeface="Arial"/>
              </a:rPr>
              <a:t>but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90" dirty="0">
                <a:latin typeface="Arial"/>
                <a:cs typeface="Arial"/>
              </a:rPr>
              <a:t>it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130" dirty="0">
                <a:latin typeface="Arial"/>
                <a:cs typeface="Arial"/>
              </a:rPr>
              <a:t>will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60" dirty="0">
                <a:latin typeface="Arial"/>
                <a:cs typeface="Arial"/>
              </a:rPr>
              <a:t>determine</a:t>
            </a:r>
            <a:r>
              <a:rPr sz="3600" spc="-6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-1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size</a:t>
            </a:r>
            <a:r>
              <a:rPr sz="3600" b="1" spc="-6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spc="135" dirty="0">
                <a:latin typeface="Arial"/>
                <a:cs typeface="Arial"/>
              </a:rPr>
              <a:t>and</a:t>
            </a:r>
            <a:endParaRPr sz="3600" dirty="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  <a:spcBef>
                <a:spcPts val="705"/>
              </a:spcBef>
            </a:pPr>
            <a:r>
              <a:rPr sz="3600" b="1" u="sng" spc="-200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s</a:t>
            </a:r>
            <a:r>
              <a:rPr sz="3600" b="1" u="sng" spc="800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b="1" u="sng" spc="100" dirty="0">
                <a:solidFill>
                  <a:srgbClr val="947808"/>
                </a:solidFill>
                <a:latin typeface="Arial"/>
                <a:cs typeface="Arial"/>
              </a:rPr>
              <a:t>p</a:t>
            </a:r>
            <a:r>
              <a:rPr sz="3600" b="1" u="sng" spc="10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eed</a:t>
            </a:r>
            <a:r>
              <a:rPr sz="3600" b="1" spc="100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spc="195" dirty="0">
                <a:latin typeface="Arial"/>
                <a:cs typeface="Arial"/>
              </a:rPr>
              <a:t>of </a:t>
            </a:r>
            <a:r>
              <a:rPr sz="3600" spc="165" dirty="0">
                <a:latin typeface="Arial"/>
                <a:cs typeface="Arial"/>
              </a:rPr>
              <a:t>your</a:t>
            </a:r>
            <a:r>
              <a:rPr sz="3600" spc="-490" dirty="0">
                <a:latin typeface="Arial"/>
                <a:cs typeface="Arial"/>
              </a:rPr>
              <a:t> </a:t>
            </a:r>
            <a:r>
              <a:rPr sz="3600" spc="145" dirty="0">
                <a:latin typeface="Arial"/>
                <a:cs typeface="Arial"/>
              </a:rPr>
              <a:t>growth.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pc="390" dirty="0"/>
              <a:t>FIVE</a:t>
            </a:r>
            <a:r>
              <a:rPr spc="-360" dirty="0"/>
              <a:t> </a:t>
            </a:r>
            <a:r>
              <a:rPr spc="575" dirty="0"/>
              <a:t>RENEWALS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84292" y="3477977"/>
            <a:ext cx="14919415" cy="57713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00"/>
              </a:spcBef>
              <a:tabLst>
                <a:tab pos="755650" algn="l"/>
              </a:tabLst>
            </a:pPr>
            <a:r>
              <a:rPr sz="4000" b="0" spc="5" dirty="0">
                <a:latin typeface="Arial"/>
                <a:cs typeface="Arial"/>
              </a:rPr>
              <a:t>5.	</a:t>
            </a:r>
            <a:r>
              <a:rPr sz="4000" u="sng" spc="12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</a:rPr>
              <a:t>Cultural</a:t>
            </a:r>
            <a:r>
              <a:rPr sz="4000" spc="-70" dirty="0">
                <a:solidFill>
                  <a:srgbClr val="947808"/>
                </a:solidFill>
              </a:rPr>
              <a:t> </a:t>
            </a:r>
            <a:r>
              <a:rPr sz="4000" spc="105" dirty="0"/>
              <a:t>Renewal</a:t>
            </a:r>
          </a:p>
          <a:p>
            <a:pPr marL="122555">
              <a:lnSpc>
                <a:spcPct val="100000"/>
              </a:lnSpc>
              <a:spcBef>
                <a:spcPts val="20"/>
              </a:spcBef>
            </a:pPr>
            <a:endParaRPr sz="4400" dirty="0"/>
          </a:p>
          <a:p>
            <a:pPr marL="706755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The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155" dirty="0">
                <a:latin typeface="Arial"/>
                <a:cs typeface="Arial"/>
              </a:rPr>
              <a:t>moral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90" dirty="0">
                <a:latin typeface="Arial"/>
                <a:cs typeface="Arial"/>
              </a:rPr>
              <a:t>climate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170" dirty="0">
                <a:latin typeface="Arial"/>
                <a:cs typeface="Arial"/>
              </a:rPr>
              <a:t>of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140" dirty="0">
                <a:latin typeface="Arial"/>
                <a:cs typeface="Arial"/>
              </a:rPr>
              <a:t>your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150" dirty="0">
                <a:latin typeface="Arial"/>
                <a:cs typeface="Arial"/>
              </a:rPr>
              <a:t>community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15" dirty="0">
                <a:latin typeface="Arial"/>
                <a:cs typeface="Arial"/>
              </a:rPr>
              <a:t>changes!</a:t>
            </a:r>
            <a:endParaRPr sz="3200" dirty="0">
              <a:latin typeface="Arial"/>
              <a:cs typeface="Arial"/>
            </a:endParaRPr>
          </a:p>
          <a:p>
            <a:pPr marL="122555">
              <a:lnSpc>
                <a:spcPct val="100000"/>
              </a:lnSpc>
              <a:spcBef>
                <a:spcPts val="55"/>
              </a:spcBef>
            </a:pPr>
            <a:endParaRPr sz="3800" dirty="0">
              <a:latin typeface="Arial"/>
              <a:cs typeface="Arial"/>
            </a:endParaRPr>
          </a:p>
          <a:p>
            <a:pPr marL="706755" marR="295275">
              <a:lnSpc>
                <a:spcPct val="115199"/>
              </a:lnSpc>
              <a:tabLst>
                <a:tab pos="2071370" algn="l"/>
                <a:tab pos="5681980" algn="l"/>
              </a:tabLst>
            </a:pPr>
            <a:r>
              <a:rPr sz="3200" b="0" spc="10" dirty="0">
                <a:latin typeface="Arial"/>
                <a:cs typeface="Arial"/>
              </a:rPr>
              <a:t>City </a:t>
            </a:r>
            <a:r>
              <a:rPr sz="3200" b="0" spc="45" dirty="0">
                <a:latin typeface="Arial"/>
                <a:cs typeface="Arial"/>
              </a:rPr>
              <a:t>Council</a:t>
            </a:r>
            <a:r>
              <a:rPr sz="3200" b="0" spc="70" dirty="0">
                <a:latin typeface="Arial"/>
                <a:cs typeface="Arial"/>
              </a:rPr>
              <a:t> </a:t>
            </a:r>
            <a:r>
              <a:rPr sz="3200" b="0" spc="135" dirty="0">
                <a:latin typeface="Arial"/>
                <a:cs typeface="Arial"/>
              </a:rPr>
              <a:t>in</a:t>
            </a:r>
            <a:r>
              <a:rPr sz="3200" b="0" spc="4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Jerusalem:	</a:t>
            </a:r>
            <a:r>
              <a:rPr sz="3200" b="0" i="1" spc="-254" dirty="0">
                <a:latin typeface="Arial"/>
                <a:cs typeface="Arial"/>
              </a:rPr>
              <a:t>We </a:t>
            </a:r>
            <a:r>
              <a:rPr sz="3200" b="0" i="1" spc="10" dirty="0">
                <a:latin typeface="Arial"/>
                <a:cs typeface="Arial"/>
              </a:rPr>
              <a:t>commanded </a:t>
            </a:r>
            <a:r>
              <a:rPr sz="3200" b="0" i="1" spc="-20" dirty="0">
                <a:latin typeface="Arial"/>
                <a:cs typeface="Arial"/>
              </a:rPr>
              <a:t>you </a:t>
            </a:r>
            <a:r>
              <a:rPr sz="3200" b="0" i="1" spc="75" dirty="0">
                <a:latin typeface="Arial"/>
                <a:cs typeface="Arial"/>
              </a:rPr>
              <a:t>to </a:t>
            </a:r>
            <a:r>
              <a:rPr sz="3200" b="0" i="1" spc="-60" dirty="0">
                <a:latin typeface="Arial"/>
                <a:cs typeface="Arial"/>
              </a:rPr>
              <a:t>never </a:t>
            </a:r>
            <a:r>
              <a:rPr sz="3200" b="0" i="1" spc="5" dirty="0">
                <a:latin typeface="Arial"/>
                <a:cs typeface="Arial"/>
              </a:rPr>
              <a:t>again </a:t>
            </a:r>
            <a:r>
              <a:rPr sz="3200" b="0" i="1" spc="-30" dirty="0">
                <a:latin typeface="Arial"/>
                <a:cs typeface="Arial"/>
              </a:rPr>
              <a:t>teach </a:t>
            </a:r>
            <a:r>
              <a:rPr sz="3200" b="0" i="1" spc="80" dirty="0">
                <a:latin typeface="Arial"/>
                <a:cs typeface="Arial"/>
              </a:rPr>
              <a:t>in</a:t>
            </a:r>
            <a:r>
              <a:rPr sz="3200" b="0" i="1" spc="-215" dirty="0">
                <a:latin typeface="Arial"/>
                <a:cs typeface="Arial"/>
              </a:rPr>
              <a:t> Jesus'  </a:t>
            </a:r>
            <a:r>
              <a:rPr sz="3200" b="0" i="1" spc="-20" dirty="0">
                <a:latin typeface="Arial"/>
                <a:cs typeface="Arial"/>
              </a:rPr>
              <a:t>name. </a:t>
            </a:r>
            <a:r>
              <a:rPr sz="3200" b="0" i="1" spc="-5" dirty="0">
                <a:latin typeface="Arial"/>
                <a:cs typeface="Arial"/>
              </a:rPr>
              <a:t>But </a:t>
            </a:r>
            <a:r>
              <a:rPr sz="3200" b="0" i="1" spc="-25" dirty="0">
                <a:latin typeface="Arial"/>
                <a:cs typeface="Arial"/>
              </a:rPr>
              <a:t>instead, </a:t>
            </a:r>
            <a:r>
              <a:rPr sz="3200" b="0" i="1" spc="-20" dirty="0">
                <a:latin typeface="Arial"/>
                <a:cs typeface="Arial"/>
              </a:rPr>
              <a:t>you </a:t>
            </a:r>
            <a:r>
              <a:rPr sz="3200" b="0" i="1" spc="-65" dirty="0">
                <a:latin typeface="Arial"/>
                <a:cs typeface="Arial"/>
              </a:rPr>
              <a:t>have </a:t>
            </a:r>
            <a:r>
              <a:rPr sz="3200" b="0" i="1" spc="40" dirty="0">
                <a:latin typeface="Arial"/>
                <a:cs typeface="Arial"/>
              </a:rPr>
              <a:t>filled </a:t>
            </a:r>
            <a:r>
              <a:rPr sz="3200" b="0" i="1" spc="-300" dirty="0">
                <a:latin typeface="Arial"/>
                <a:cs typeface="Arial"/>
              </a:rPr>
              <a:t>ALL </a:t>
            </a:r>
            <a:r>
              <a:rPr sz="3200" b="0" i="1" spc="-100" dirty="0">
                <a:latin typeface="Arial"/>
                <a:cs typeface="Arial"/>
              </a:rPr>
              <a:t>Jerusalem </a:t>
            </a:r>
            <a:r>
              <a:rPr sz="3200" b="0" i="1" spc="70" dirty="0">
                <a:latin typeface="Arial"/>
                <a:cs typeface="Arial"/>
              </a:rPr>
              <a:t>with </a:t>
            </a:r>
            <a:r>
              <a:rPr sz="3200" b="0" i="1" spc="35" dirty="0">
                <a:latin typeface="Arial"/>
                <a:cs typeface="Arial"/>
              </a:rPr>
              <a:t>your </a:t>
            </a:r>
            <a:r>
              <a:rPr sz="3200" b="0" i="1" spc="-20" dirty="0">
                <a:latin typeface="Arial"/>
                <a:cs typeface="Arial"/>
              </a:rPr>
              <a:t>teaching </a:t>
            </a:r>
            <a:r>
              <a:rPr sz="3200" b="0" i="1" spc="60" dirty="0">
                <a:latin typeface="Arial"/>
                <a:cs typeface="Arial"/>
              </a:rPr>
              <a:t>about  </a:t>
            </a:r>
            <a:r>
              <a:rPr sz="3200" b="0" i="1" spc="-190" dirty="0">
                <a:latin typeface="Arial"/>
                <a:cs typeface="Arial"/>
              </a:rPr>
              <a:t>Jesus!"	</a:t>
            </a:r>
            <a:r>
              <a:rPr sz="3200" b="0" i="1" spc="-155" dirty="0">
                <a:latin typeface="Arial"/>
                <a:cs typeface="Arial"/>
              </a:rPr>
              <a:t>Acts</a:t>
            </a:r>
            <a:r>
              <a:rPr sz="3200" b="0" i="1" spc="-65" dirty="0">
                <a:latin typeface="Arial"/>
                <a:cs typeface="Arial"/>
              </a:rPr>
              <a:t> </a:t>
            </a:r>
            <a:r>
              <a:rPr sz="3200" b="0" i="1" spc="-40" dirty="0">
                <a:latin typeface="Arial"/>
                <a:cs typeface="Arial"/>
              </a:rPr>
              <a:t>5:28</a:t>
            </a:r>
            <a:endParaRPr sz="3200" dirty="0">
              <a:latin typeface="Arial"/>
              <a:cs typeface="Arial"/>
            </a:endParaRPr>
          </a:p>
          <a:p>
            <a:pPr marL="122555">
              <a:lnSpc>
                <a:spcPct val="100000"/>
              </a:lnSpc>
            </a:pPr>
            <a:endParaRPr sz="3850" dirty="0">
              <a:latin typeface="Arial"/>
              <a:cs typeface="Arial"/>
            </a:endParaRPr>
          </a:p>
          <a:p>
            <a:pPr marL="706755" marR="5080">
              <a:lnSpc>
                <a:spcPct val="115199"/>
              </a:lnSpc>
              <a:tabLst>
                <a:tab pos="6268085" algn="l"/>
                <a:tab pos="10688955" algn="l"/>
              </a:tabLst>
            </a:pPr>
            <a:r>
              <a:rPr sz="3200" b="0" spc="10" dirty="0">
                <a:latin typeface="Arial"/>
                <a:cs typeface="Arial"/>
              </a:rPr>
              <a:t>City </a:t>
            </a:r>
            <a:r>
              <a:rPr sz="3200" b="0" spc="45" dirty="0">
                <a:latin typeface="Arial"/>
                <a:cs typeface="Arial"/>
              </a:rPr>
              <a:t>Council</a:t>
            </a:r>
            <a:r>
              <a:rPr sz="3200" b="0" spc="-114" dirty="0">
                <a:latin typeface="Arial"/>
                <a:cs typeface="Arial"/>
              </a:rPr>
              <a:t> </a:t>
            </a:r>
            <a:r>
              <a:rPr sz="3200" b="0" spc="170" dirty="0">
                <a:latin typeface="Arial"/>
                <a:cs typeface="Arial"/>
              </a:rPr>
              <a:t>of</a:t>
            </a:r>
            <a:r>
              <a:rPr sz="3200" b="0" spc="-50" dirty="0">
                <a:latin typeface="Arial"/>
                <a:cs typeface="Arial"/>
              </a:rPr>
              <a:t> </a:t>
            </a:r>
            <a:r>
              <a:rPr sz="3200" b="0" spc="15" dirty="0">
                <a:latin typeface="Arial"/>
                <a:cs typeface="Arial"/>
              </a:rPr>
              <a:t>Thessalonica:	</a:t>
            </a:r>
            <a:r>
              <a:rPr sz="3200" b="0" i="1" spc="-10" dirty="0">
                <a:latin typeface="Arial"/>
                <a:cs typeface="Arial"/>
              </a:rPr>
              <a:t>"Paul </a:t>
            </a:r>
            <a:r>
              <a:rPr sz="3200" b="0" i="1" spc="50" dirty="0">
                <a:latin typeface="Arial"/>
                <a:cs typeface="Arial"/>
              </a:rPr>
              <a:t>and </a:t>
            </a:r>
            <a:r>
              <a:rPr sz="3200" b="0" i="1" spc="-110" dirty="0">
                <a:latin typeface="Arial"/>
                <a:cs typeface="Arial"/>
              </a:rPr>
              <a:t>Silas </a:t>
            </a:r>
            <a:r>
              <a:rPr sz="3200" b="0" i="1" spc="-65" dirty="0">
                <a:latin typeface="Arial"/>
                <a:cs typeface="Arial"/>
              </a:rPr>
              <a:t>have </a:t>
            </a:r>
            <a:r>
              <a:rPr sz="3200" b="0" i="1" spc="50" dirty="0">
                <a:latin typeface="Arial"/>
                <a:cs typeface="Arial"/>
              </a:rPr>
              <a:t>turned </a:t>
            </a:r>
            <a:r>
              <a:rPr sz="3200" b="0" i="1" dirty="0">
                <a:latin typeface="Arial"/>
                <a:cs typeface="Arial"/>
              </a:rPr>
              <a:t>the </a:t>
            </a:r>
            <a:r>
              <a:rPr sz="3200" b="0" i="1" spc="-25" dirty="0">
                <a:latin typeface="Arial"/>
                <a:cs typeface="Arial"/>
              </a:rPr>
              <a:t>rest </a:t>
            </a:r>
            <a:r>
              <a:rPr sz="3200" b="0" i="1" spc="60" dirty="0">
                <a:latin typeface="Arial"/>
                <a:cs typeface="Arial"/>
              </a:rPr>
              <a:t>of </a:t>
            </a:r>
            <a:r>
              <a:rPr sz="3200" b="0" i="1" dirty="0">
                <a:latin typeface="Arial"/>
                <a:cs typeface="Arial"/>
              </a:rPr>
              <a:t>the</a:t>
            </a:r>
            <a:r>
              <a:rPr sz="3200" b="0" i="1" spc="-500" dirty="0">
                <a:latin typeface="Arial"/>
                <a:cs typeface="Arial"/>
              </a:rPr>
              <a:t> </a:t>
            </a:r>
            <a:r>
              <a:rPr sz="3200" b="0" i="1" spc="65" dirty="0">
                <a:latin typeface="Arial"/>
                <a:cs typeface="Arial"/>
              </a:rPr>
              <a:t>world  </a:t>
            </a:r>
            <a:r>
              <a:rPr sz="3200" b="0" i="1" spc="-30" dirty="0">
                <a:latin typeface="Arial"/>
                <a:cs typeface="Arial"/>
              </a:rPr>
              <a:t>upside </a:t>
            </a:r>
            <a:r>
              <a:rPr sz="3200" b="0" i="1" spc="-5" dirty="0">
                <a:latin typeface="Arial"/>
                <a:cs typeface="Arial"/>
              </a:rPr>
              <a:t>down, </a:t>
            </a:r>
            <a:r>
              <a:rPr sz="3200" b="0" i="1" spc="50" dirty="0">
                <a:latin typeface="Arial"/>
                <a:cs typeface="Arial"/>
              </a:rPr>
              <a:t>and </a:t>
            </a:r>
            <a:r>
              <a:rPr sz="3200" b="0" i="1" spc="15" dirty="0">
                <a:latin typeface="Arial"/>
                <a:cs typeface="Arial"/>
              </a:rPr>
              <a:t>now </a:t>
            </a:r>
            <a:r>
              <a:rPr sz="3200" b="0" i="1" spc="-55" dirty="0">
                <a:latin typeface="Arial"/>
                <a:cs typeface="Arial"/>
              </a:rPr>
              <a:t>they've </a:t>
            </a:r>
            <a:r>
              <a:rPr sz="3200" b="0" i="1" spc="-60" dirty="0">
                <a:latin typeface="Arial"/>
                <a:cs typeface="Arial"/>
              </a:rPr>
              <a:t>come </a:t>
            </a:r>
            <a:r>
              <a:rPr sz="3200" b="0" i="1" spc="75" dirty="0">
                <a:latin typeface="Arial"/>
                <a:cs typeface="Arial"/>
              </a:rPr>
              <a:t>to</a:t>
            </a:r>
            <a:r>
              <a:rPr sz="3200" b="0" i="1" spc="-160" dirty="0">
                <a:latin typeface="Arial"/>
                <a:cs typeface="Arial"/>
              </a:rPr>
              <a:t> </a:t>
            </a:r>
            <a:r>
              <a:rPr sz="3200" b="0" i="1" spc="90" dirty="0">
                <a:latin typeface="Arial"/>
                <a:cs typeface="Arial"/>
              </a:rPr>
              <a:t>our</a:t>
            </a:r>
            <a:r>
              <a:rPr sz="3200" b="0" i="1" spc="-35" dirty="0">
                <a:latin typeface="Arial"/>
                <a:cs typeface="Arial"/>
              </a:rPr>
              <a:t> </a:t>
            </a:r>
            <a:r>
              <a:rPr sz="3200" b="0" i="1" spc="-5" dirty="0">
                <a:latin typeface="Arial"/>
                <a:cs typeface="Arial"/>
              </a:rPr>
              <a:t>city!"	</a:t>
            </a:r>
            <a:r>
              <a:rPr sz="3200" b="0" i="1" spc="-155" dirty="0">
                <a:latin typeface="Arial"/>
                <a:cs typeface="Arial"/>
              </a:rPr>
              <a:t>Acts </a:t>
            </a:r>
            <a:r>
              <a:rPr sz="3200" b="0" i="1" spc="-40" dirty="0">
                <a:latin typeface="Arial"/>
                <a:cs typeface="Arial"/>
              </a:rPr>
              <a:t>17:6</a:t>
            </a:r>
            <a:r>
              <a:rPr sz="3200" b="0" i="1" spc="30" dirty="0">
                <a:latin typeface="Arial"/>
                <a:cs typeface="Arial"/>
              </a:rPr>
              <a:t> </a:t>
            </a:r>
            <a:r>
              <a:rPr sz="3200" b="0" i="1" spc="-204" dirty="0">
                <a:latin typeface="Arial"/>
                <a:cs typeface="Arial"/>
              </a:rPr>
              <a:t>(NLT)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373</Words>
  <Application>Microsoft Macintosh PowerPoint</Application>
  <PresentationFormat>Custom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Arial-BoldItalicMT</vt:lpstr>
      <vt:lpstr>Calibri</vt:lpstr>
      <vt:lpstr>Times New Roman</vt:lpstr>
      <vt:lpstr>Office Theme</vt:lpstr>
      <vt:lpstr>PowerPoint Presentation</vt:lpstr>
      <vt:lpstr>Five Renewals</vt:lpstr>
      <vt:lpstr>FIVE RENEWALS</vt:lpstr>
      <vt:lpstr>FIVE RENEWALS</vt:lpstr>
      <vt:lpstr>FIVE RENEWALS</vt:lpstr>
      <vt:lpstr>FIVE RENEWALS</vt:lpstr>
      <vt:lpstr>FIVE RENEWALS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Karla Hyder</cp:lastModifiedBy>
  <cp:revision>6</cp:revision>
  <cp:lastPrinted>2022-02-04T15:56:37Z</cp:lastPrinted>
  <dcterms:created xsi:type="dcterms:W3CDTF">2020-09-17T14:13:35Z</dcterms:created>
  <dcterms:modified xsi:type="dcterms:W3CDTF">2022-06-08T13:16:33Z</dcterms:modified>
</cp:coreProperties>
</file>