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9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9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0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5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1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9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C1ADE-27C9-4307-8247-46FD6019FFF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D1A9-5581-484D-A642-30864C85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0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Bell</dc:creator>
  <cp:lastModifiedBy>Ken Bell</cp:lastModifiedBy>
  <cp:revision>1</cp:revision>
  <dcterms:created xsi:type="dcterms:W3CDTF">2016-10-04T21:13:44Z</dcterms:created>
  <dcterms:modified xsi:type="dcterms:W3CDTF">2016-10-06T12:54:32Z</dcterms:modified>
</cp:coreProperties>
</file>